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8590" y="3059430"/>
            <a:ext cx="427482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8"/>
          <a:stretch>
            <a:fillRect/>
          </a:stretch>
        </p:blipFill>
        <p:spPr>
          <a:xfrm>
            <a:off x="2135505" y="2792730"/>
            <a:ext cx="7267575" cy="395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9360000" cy="20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0" y="2860675"/>
            <a:ext cx="6988810" cy="382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20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09520" y="1743259"/>
            <a:ext cx="323809" cy="401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6415" y="2536190"/>
            <a:ext cx="336550" cy="43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8315" y="3147695"/>
            <a:ext cx="504825" cy="454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1916880"/>
            <a:ext cx="10080000" cy="462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836930"/>
            <a:ext cx="8392160" cy="113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9425" y="6056496"/>
            <a:ext cx="468253" cy="333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7560" y="1153160"/>
            <a:ext cx="84963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05714" y="1305880"/>
            <a:ext cx="533333" cy="391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00952" y="2269362"/>
            <a:ext cx="323809" cy="40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350" y="3357245"/>
            <a:ext cx="6373495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82065" y="1929130"/>
            <a:ext cx="6473825" cy="54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01115" y="2750185"/>
            <a:ext cx="3124200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896225" y="1891030"/>
            <a:ext cx="234950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3481070"/>
            <a:ext cx="614426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79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363630"/>
            <a:ext cx="5047619" cy="362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156460"/>
            <a:ext cx="425704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14992"/>
            <a:ext cx="2457142" cy="34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40673"/>
            <a:ext cx="1009523" cy="34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947920"/>
            <a:ext cx="423608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48"/>
          <a:stretch>
            <a:fillRect/>
          </a:stretch>
        </p:blipFill>
        <p:spPr>
          <a:xfrm>
            <a:off x="2136140" y="1283520"/>
            <a:ext cx="7920000" cy="151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2" b="64620"/>
          <a:stretch>
            <a:fillRect/>
          </a:stretch>
        </p:blipFill>
        <p:spPr>
          <a:xfrm>
            <a:off x="2136140" y="608965"/>
            <a:ext cx="5826760" cy="66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" r="25987"/>
          <a:stretch>
            <a:fillRect/>
          </a:stretch>
        </p:blipFill>
        <p:spPr>
          <a:xfrm>
            <a:off x="2999740" y="2637155"/>
            <a:ext cx="5902960" cy="409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>
            <a:fillRect/>
          </a:stretch>
        </p:blipFill>
        <p:spPr>
          <a:xfrm>
            <a:off x="1704340" y="3578860"/>
            <a:ext cx="7880350" cy="315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07485" y="5301615"/>
            <a:ext cx="372110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0010" y="5290185"/>
            <a:ext cx="37211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1900" y="5301615"/>
            <a:ext cx="38481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76135" y="5301615"/>
            <a:ext cx="78168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43925" y="5280660"/>
            <a:ext cx="430530" cy="472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87165" y="6021705"/>
            <a:ext cx="39687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87620" y="5949315"/>
            <a:ext cx="38481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11900" y="5949315"/>
            <a:ext cx="42291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68540" y="6021705"/>
            <a:ext cx="39687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72170" y="5949315"/>
            <a:ext cx="39687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40"/>
          <a:stretch>
            <a:fillRect/>
          </a:stretch>
        </p:blipFill>
        <p:spPr>
          <a:xfrm>
            <a:off x="1199515" y="2133785"/>
            <a:ext cx="8640000" cy="162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9" b="52492"/>
          <a:stretch>
            <a:fillRect/>
          </a:stretch>
        </p:blipFill>
        <p:spPr>
          <a:xfrm>
            <a:off x="1055370" y="693420"/>
            <a:ext cx="8640000" cy="144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